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56" r:id="rId2"/>
    <p:sldId id="259" r:id="rId3"/>
    <p:sldId id="261" r:id="rId4"/>
    <p:sldId id="260" r:id="rId5"/>
    <p:sldId id="262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342E54A-99CD-4EE4-9735-BE973DD926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CB2BF-8209-4B54-8167-054FE74F7D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9A8013-A709-4C35-A36C-44E5B58C8DD8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4EE60-D51B-4309-BEE0-1C55E3CEBC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E7E9C-7F93-44DA-A25A-C5CAA70B8B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D736AB-2DD1-46C0-837D-0E72C25DA8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570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1E31-49C0-44F9-9A98-6FC6B92F6C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9014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 b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30B5B-BEE2-4B18-BE7D-125E1E5AE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39164"/>
            <a:ext cx="9144000" cy="1655762"/>
          </a:xfrm>
        </p:spPr>
        <p:txBody>
          <a:bodyPr>
            <a:normAutofit/>
          </a:bodyPr>
          <a:lstStyle>
            <a:lvl1pPr marL="0" indent="0" algn="r">
              <a:buNone/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9599A-6BF8-426E-8EB5-54F90C0F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EBDB2-780D-4231-85BC-D153FEB1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914-E58F-4C69-B8CB-B00F7831E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321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1B6EB-D700-4D34-9B5E-A80394878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26631-460D-4CEE-9837-E66766986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9EF31-10E6-48A0-8AB5-4880EC3C8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CA83B-B00D-4CB1-BC75-171582BC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8F288-281A-44AE-8C98-E02BC004C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537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819FF7-E41C-4820-A3B4-D46FB67EC7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F63EC-A0F2-4A0F-8B38-EB4D28D10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D5E8E-9ADA-4C8F-B465-309C168D0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6EAAF-CC76-4E53-A292-15CAF14A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16778-D57B-4B47-BCEC-EAB45A04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62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7C690-AE5C-4229-B266-2CE22D613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Arial Black" panose="020B0A040201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5578D-5A8D-450A-85B5-164B1DAD5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909C6-34B3-4544-B15E-3E06D1E8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113F-3AD8-4C50-A757-CB782AAE0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CD75B-DD38-42F1-993C-2A6C44945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553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35BC-9FF3-4C6D-8F8B-685EFA482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C7C12-79AF-46DC-9E17-BDB5DB1F5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086B8-8CD6-4B23-AB0F-1A688605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0B53C-24E1-4957-AEA1-EE08FCE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977A2-9A2B-4AA5-9817-79B73DBF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163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5A3F-9C38-4C3A-A9CD-406CCA2C1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80782-8AE6-4383-ACF3-FD1A02EE1F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15343-B994-4668-B82F-BB61B672E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987E0-34B0-4CA1-9D9F-A39B817A8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E7BAE-7895-4D89-98F6-6167EE36C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CD9D9-3131-476C-AE05-119120A7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0645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B6ABD-E441-4C8D-81FD-F78586FCA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18255-35D4-45DF-B028-777C07A9A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CEF2F-E2A7-4D48-BFD4-E50852079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CA1F9C-DE19-4765-BFEC-B667412C5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9D0473-4A4C-4B60-B9A2-82D518227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43FDE2-8964-4966-9BD5-5299FC150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6DA2A-4439-49B1-96B8-232E96A95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FE0B76-FD46-4471-9D0B-D23430A5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59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95BC-16B8-48D8-AAC9-30661CC1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0DD0D1-2D92-49A6-A60B-E3891502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EFC14-E87C-45DD-A2DD-E841F8366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F7C743-7F99-4B9D-A0A3-13965FF3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26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7BE6A3-DBDA-4BCB-B1AF-B8B834152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10C8D7-A832-49F7-8A36-0D608DC43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D6474-739A-4545-B2E8-0AD26B58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091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1CFF9-E444-4C54-9F9B-728E26A2F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BA8D9-27B0-46C3-8C9F-EA43DF7C3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FF6829-F845-4688-85CD-BF423FC14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B9D6B-3463-4C74-806B-DEAF29D3B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885EA-B12A-448C-B750-646E7C3EF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88597-6B6D-4E34-B0E4-8C36D899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51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BA517-F3EA-456B-881B-F79EAF1D5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6F1A0-59E8-4013-809D-61E85EC226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9B43C-9FB1-4A05-ADEE-F5BC9D9E5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1351F6-7439-48E8-9F0C-E85566AE4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8D0BF-8E2A-40A8-8F1B-8D8200CC6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E60A5-2387-4A1D-B1CD-05942637E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287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1783A-BE76-4679-85F4-26D32024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3BCD5-E0CA-4899-903B-B539A24B5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DDEB6-FD22-44DF-9513-A3A9E107A8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714CA-4158-4096-8A25-7053601F00F2}" type="datetimeFigureOut">
              <a:rPr lang="en-GB" smtClean="0"/>
              <a:t>14/12/2019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3314B-C564-4132-83F5-24BD5C86F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D045F-C111-4A60-8F1D-547CD393BC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1A2C7-E51F-4054-8ECA-C09FF76C4B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47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BD20F-06DD-4CF3-9EB9-1364C0540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692" y="1041400"/>
            <a:ext cx="12192000" cy="238760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002060"/>
                </a:solidFill>
              </a:rPr>
              <a:t>Dynamic Modelling Simulation and Control of Asymmetrical Multi-Rotor UAVs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CB9EC-23DE-4B0F-9276-46410A7AC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9497" y="4907756"/>
            <a:ext cx="9144000" cy="1655762"/>
          </a:xfrm>
        </p:spPr>
        <p:txBody>
          <a:bodyPr/>
          <a:lstStyle/>
          <a:p>
            <a:r>
              <a:rPr lang="en-GB" dirty="0"/>
              <a:t>Interim Report Interview</a:t>
            </a:r>
          </a:p>
          <a:p>
            <a:r>
              <a:rPr lang="en-GB" dirty="0"/>
              <a:t>Akinola Alexander Dada</a:t>
            </a:r>
          </a:p>
        </p:txBody>
      </p:sp>
    </p:spTree>
    <p:extLst>
      <p:ext uri="{BB962C8B-B14F-4D97-AF65-F5344CB8AC3E}">
        <p14:creationId xmlns:p14="http://schemas.microsoft.com/office/powerpoint/2010/main" val="17752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F7ECD-2684-4939-BE3E-AFB08CA4F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AB76D-E6C3-4060-A11A-20F5636EC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10944497" cy="5316583"/>
          </a:xfrm>
        </p:spPr>
        <p:txBody>
          <a:bodyPr>
            <a:normAutofit/>
          </a:bodyPr>
          <a:lstStyle/>
          <a:p>
            <a:r>
              <a:rPr lang="en-GB" dirty="0"/>
              <a:t>Unmanned Aerial Vehicle (UAV) are aerial systems which are not directly controlled by a human onboard the vehicle. </a:t>
            </a:r>
          </a:p>
          <a:p>
            <a:r>
              <a:rPr lang="en-GB" dirty="0"/>
              <a:t>Focus on multi-rotor UAVs which have the ability to perform VTOL, stationary and low speed flight.</a:t>
            </a:r>
          </a:p>
          <a:p>
            <a:r>
              <a:rPr lang="en-GB" dirty="0"/>
              <a:t>Wide ranging applications such as: administration of substances in precision agriculture, inspection of standing structures, wide area surveillance.</a:t>
            </a:r>
          </a:p>
          <a:p>
            <a:r>
              <a:rPr lang="en-GB" dirty="0"/>
              <a:t>Inherently unstable thus to ensure efficient control schemes, mathematical modelling is necessary</a:t>
            </a:r>
          </a:p>
        </p:txBody>
      </p:sp>
    </p:spTree>
    <p:extLst>
      <p:ext uri="{BB962C8B-B14F-4D97-AF65-F5344CB8AC3E}">
        <p14:creationId xmlns:p14="http://schemas.microsoft.com/office/powerpoint/2010/main" val="2786135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4D452-0A49-47CC-AB8E-5F4CDC72D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UAV</a:t>
            </a:r>
            <a:endParaRPr lang="en-GB" dirty="0"/>
          </a:p>
        </p:txBody>
      </p:sp>
      <p:pic>
        <p:nvPicPr>
          <p:cNvPr id="5" name="Content Placeholder 4" descr="A close up of a toy&#10;&#10;Description automatically generated">
            <a:extLst>
              <a:ext uri="{FF2B5EF4-FFF2-40B4-BE49-F238E27FC236}">
                <a16:creationId xmlns:a16="http://schemas.microsoft.com/office/drawing/2014/main" id="{C2DF3D15-8A36-4C6D-BDDC-6D9F0F14E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42" y="2338252"/>
            <a:ext cx="5551714" cy="3801475"/>
          </a:xfrm>
        </p:spPr>
      </p:pic>
      <p:pic>
        <p:nvPicPr>
          <p:cNvPr id="7" name="Picture 6" descr="A picture containing indoor, small, table, dog&#10;&#10;Description automatically generated">
            <a:extLst>
              <a:ext uri="{FF2B5EF4-FFF2-40B4-BE49-F238E27FC236}">
                <a16:creationId xmlns:a16="http://schemas.microsoft.com/office/drawing/2014/main" id="{2B3805B4-B016-4354-837E-75A92097A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7" t="22886" r="27" b="2363"/>
          <a:stretch/>
        </p:blipFill>
        <p:spPr>
          <a:xfrm>
            <a:off x="5691461" y="2338252"/>
            <a:ext cx="6367097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07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3E61F-6A8E-42C4-B175-3FF2FA83B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Black" panose="020B0A04020102020204" pitchFamily="34" charset="0"/>
                <a:cs typeface="Times New Roman" panose="02020603050405020304" pitchFamily="18" charset="0"/>
              </a:rPr>
              <a:t>Aims and Objectives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1F704C-9205-4620-9EF0-606ABDAE1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7100" y="1690688"/>
            <a:ext cx="5157787" cy="454206"/>
          </a:xfrm>
        </p:spPr>
        <p:txBody>
          <a:bodyPr/>
          <a:lstStyle/>
          <a:p>
            <a:pPr algn="ctr"/>
            <a:r>
              <a:rPr lang="en-GB" dirty="0"/>
              <a:t>Basic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2265F-D8E1-4183-8D78-2668248F5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4352924"/>
          </a:xfrm>
        </p:spPr>
        <p:txBody>
          <a:bodyPr>
            <a:normAutofit fontScale="70000" lnSpcReduction="20000"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mathematical model of the multi-rotor aircraft.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dynamic simulation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feedback control laws: PID and LQG.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Investigate feedback control laws in simulation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flight control software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on embedded microprocessor unit.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controller unto multi-rotor platform. </a:t>
            </a: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 results of performance comparisons</a:t>
            </a:r>
            <a:r>
              <a:rPr lang="en-GB" dirty="0"/>
              <a:t>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696AC4-909D-4F3A-A7D4-CDF6C2D66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7115" y="1690687"/>
            <a:ext cx="5183188" cy="454207"/>
          </a:xfrm>
        </p:spPr>
        <p:txBody>
          <a:bodyPr/>
          <a:lstStyle/>
          <a:p>
            <a:pPr algn="ctr"/>
            <a:r>
              <a:rPr lang="en-GB" dirty="0"/>
              <a:t>Advanced 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C5198-9E99-4913-A39F-CBC56E019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357813" cy="4352924"/>
          </a:xfrm>
        </p:spPr>
        <p:txBody>
          <a:bodyPr>
            <a:noAutofit/>
          </a:bodyPr>
          <a:lstStyle/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Investigate the application of Model Predictive Control(MPC) schemes in simulation. </a:t>
            </a:r>
          </a:p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and implement MPC schemes unto the flight control software. </a:t>
            </a:r>
          </a:p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 differences between the PID, LQG and MPC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247021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8CC49E-5B6F-48CB-955B-28B64A655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661" y="11615"/>
            <a:ext cx="4003112" cy="941161"/>
          </a:xfrm>
        </p:spPr>
        <p:txBody>
          <a:bodyPr>
            <a:normAutofit/>
          </a:bodyPr>
          <a:lstStyle/>
          <a:p>
            <a:r>
              <a:rPr lang="en-GB" dirty="0"/>
              <a:t>Thus Far….</a:t>
            </a: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088D06-66A0-4AF9-930A-29E04B6F2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057" y="774392"/>
            <a:ext cx="5529943" cy="280556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C35A12-B424-4C8D-8C0C-FCC3AD925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04" t="10838" r="42963" b="66485"/>
          <a:stretch/>
        </p:blipFill>
        <p:spPr>
          <a:xfrm>
            <a:off x="0" y="194812"/>
            <a:ext cx="4003112" cy="17165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F7CDE1-C1FC-4D43-9E49-7E2F70FD01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15" t="68962" r="37214" b="7407"/>
          <a:stretch/>
        </p:blipFill>
        <p:spPr>
          <a:xfrm>
            <a:off x="0" y="1911372"/>
            <a:ext cx="4467497" cy="16685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EAEC90-C8ED-465D-BCDD-CD39BE4A16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86" t="36946" r="13750" b="15984"/>
          <a:stretch/>
        </p:blipFill>
        <p:spPr>
          <a:xfrm>
            <a:off x="0" y="3579958"/>
            <a:ext cx="9190960" cy="3266427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FEA4F898-C795-449C-B930-631FD6A89CF0}"/>
              </a:ext>
            </a:extLst>
          </p:cNvPr>
          <p:cNvSpPr txBox="1">
            <a:spLocks/>
          </p:cNvSpPr>
          <p:nvPr/>
        </p:nvSpPr>
        <p:spPr>
          <a:xfrm>
            <a:off x="9300754" y="4190964"/>
            <a:ext cx="2891246" cy="1880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Mathematical model.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Simulation.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LQG. 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0994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5FBE-F212-44BD-A7D7-84E362AAC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67286"/>
          </a:xfrm>
        </p:spPr>
        <p:txBody>
          <a:bodyPr/>
          <a:lstStyle/>
          <a:p>
            <a:pPr algn="ctr"/>
            <a:r>
              <a:rPr lang="en-GB" dirty="0">
                <a:latin typeface="Arial Black" panose="020B0A04020102020204" pitchFamily="34" charset="0"/>
              </a:rPr>
              <a:t>Immediate Plan of Action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777048-272B-4E8E-B995-51FE264D2F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6754" y="2913018"/>
            <a:ext cx="7432766" cy="2560320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Finish the simulation with real system values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Finish LQG design.</a:t>
            </a:r>
          </a:p>
          <a:p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PID design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on embedded microprocessor unit.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7436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2600</TotalTime>
  <Words>218</Words>
  <Application>Microsoft Office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Times New Roman</vt:lpstr>
      <vt:lpstr>Office Theme</vt:lpstr>
      <vt:lpstr>Dynamic Modelling Simulation and Control of Asymmetrical Multi-Rotor UAVs</vt:lpstr>
      <vt:lpstr>Background</vt:lpstr>
      <vt:lpstr>UAV</vt:lpstr>
      <vt:lpstr>Aims and Objectives</vt:lpstr>
      <vt:lpstr>Thus Far….</vt:lpstr>
      <vt:lpstr>Immediate Plan of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Dada</dc:creator>
  <cp:lastModifiedBy>Alex Dada</cp:lastModifiedBy>
  <cp:revision>41</cp:revision>
  <dcterms:created xsi:type="dcterms:W3CDTF">2019-12-14T16:26:47Z</dcterms:created>
  <dcterms:modified xsi:type="dcterms:W3CDTF">2019-12-16T11:59:16Z</dcterms:modified>
</cp:coreProperties>
</file>

<file path=docProps/thumbnail.jpeg>
</file>